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7" r:id="rId14"/>
    <p:sldId id="353" r:id="rId15"/>
    <p:sldId id="352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4A383-C997-40E9-AEC7-A77438C00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E03DAC-C68C-403B-BD36-F57946F45623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1.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806D7F8C-BABD-4EF6-971C-B72888993FBD}" type="parTrans" cxnId="{90F4B652-3E08-40A5-A3F6-9C2181CA9AA4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6096F884-87AB-495F-B2AD-6C9B77383092}" type="sibTrans" cxnId="{90F4B652-3E08-40A5-A3F6-9C2181CA9AA4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10DBE20A-1B73-472B-B592-EAEF16D5B7D1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2.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6B3DCD48-5C6A-485C-BC35-344AB3AC96F3}" type="parTrans" cxnId="{9C0D0431-2524-493F-A43A-A5AA5A6FF6A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FDA0917D-CDC0-41AD-B495-23F440227982}" type="sibTrans" cxnId="{9C0D0431-2524-493F-A43A-A5AA5A6FF6A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34B691D3-B67E-44C6-BA8D-8B1674F3A2C0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3.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5A30C8C9-BB2E-4D56-B208-DB322B7A1565}" type="parTrans" cxnId="{7FA79A28-117F-4A0E-8A38-8683A98F98E1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11684F86-CFF0-4C88-B96D-99C36358F272}" type="sibTrans" cxnId="{7FA79A28-117F-4A0E-8A38-8683A98F98E1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B2A2AE22-CBF7-43DC-AB78-0832D3B6AB11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4.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F98529EF-14A7-4DF6-8965-6961795A999E}" type="parTrans" cxnId="{F4CFFE32-040B-4FA4-A3B7-5398349A1039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A8C9AFA6-EDB9-4357-BA77-9DCAE99E5F26}" type="sibTrans" cxnId="{F4CFFE32-040B-4FA4-A3B7-5398349A1039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E8BAF6D3-69AA-47CD-BA08-3427A57F3B6C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5.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D8FBDF5B-314F-4962-B9E5-78D07470EDBC}" type="parTrans" cxnId="{96B26884-70B2-4CD4-B665-AF598653A3E8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16C98F59-CD5D-4FB3-BB35-BF5A294ADDFA}" type="sibTrans" cxnId="{96B26884-70B2-4CD4-B665-AF598653A3E8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0D48D183-2BA9-47D0-852F-7CA94A2DD4CC}">
      <dgm:prSet custT="1"/>
      <dgm:spPr/>
      <dgm:t>
        <a:bodyPr/>
        <a:lstStyle/>
        <a:p>
          <a:r>
            <a:rPr lang="tr-TR" sz="2000" i="0" dirty="0" smtClean="0">
              <a:latin typeface="Calibri" pitchFamily="34" charset="0"/>
              <a:cs typeface="Calibri" pitchFamily="34" charset="0"/>
            </a:rPr>
            <a:t>Risk Değerlendirmesi Ekibinin Kurulması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3321F27D-869B-43B6-947F-05E9C504D821}" type="parTrans" cxnId="{907E4E10-2FF7-4427-A87F-A0B2595AB703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5FCAAD14-D303-41C2-89C5-1AE350D0D74B}" type="sibTrans" cxnId="{907E4E10-2FF7-4427-A87F-A0B2595AB703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1CDD6FB0-D755-47D8-AE89-13AF0AB99666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Risk Değerlendirmesi Yapılacak Alan ve Faaliyetlerin Tanımlanması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B8074425-80BD-4999-80A3-36062DB73831}" type="parTrans" cxnId="{24DA6553-E891-4678-8042-085367F2EE5C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EB1D4636-8ACA-434A-A285-F2894A90E932}" type="sibTrans" cxnId="{24DA6553-E891-4678-8042-085367F2EE5C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DD16444-E4E1-46EA-8585-B4F8E0F6F398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Alanlara Yönelik Risk Değerlendirme Planının Oluşturulması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BD3ABFD3-91E8-4991-B553-8D0271175AB5}" type="parTrans" cxnId="{58987D16-A20F-491C-AA86-000035B501CB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2F9FC042-4D08-465B-AF25-099D43AB85E3}" type="sibTrans" cxnId="{58987D16-A20F-491C-AA86-000035B501CB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8C12B5DD-8809-4522-83E4-BAD547142A4D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Risk Değerlendirme Ekiplerinin Eğitimi 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7E0E5E39-D55A-41B0-BBC4-C5DEA13DBCCD}" type="parTrans" cxnId="{3B9EDB14-4FF7-4DF7-B7A2-51EF8A256054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815E95FA-11D1-4FC9-B4D5-EA004ED85834}" type="sibTrans" cxnId="{3B9EDB14-4FF7-4DF7-B7A2-51EF8A256054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B4F7DF29-1A0D-483B-9A0F-4DBA71EEEDFB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Alanlara Yönelik Risk Değerlendirme Ekiplerinin Ön Hazırlık Yapması ve Bilgi Toplama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601D93C4-52B4-43B5-9354-5BB3ACBB2209}" type="parTrans" cxnId="{C568A3A1-C70E-4A17-BFBA-E01C0279234D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A2665591-A885-4F7B-8153-AA05DE8D75F4}" type="sibTrans" cxnId="{C568A3A1-C70E-4A17-BFBA-E01C0279234D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69F7490-6D47-4924-9F70-38CEEB4EEFA4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Tehlike ve Risklerinin Tanımlanması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5C7EFB26-DEDE-42DE-9346-DA299A05D3A8}" type="parTrans" cxnId="{5822B179-2278-414E-90FA-94C3037A7D5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8FC94266-C8AB-4E1D-B339-06B12CB894B0}" type="sibTrans" cxnId="{5822B179-2278-414E-90FA-94C3037A7D5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3C5835B3-2FF6-4729-8002-B83AA50EEF77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6. ADIM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C285D260-3C31-4C5C-9C9E-D877DC0CEFC6}" type="sibTrans" cxnId="{B07A5F0C-3698-41F2-B138-7A638A38F3E3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B25D2051-F091-4B5C-8DF2-963C54F4BE8D}" type="parTrans" cxnId="{B07A5F0C-3698-41F2-B138-7A638A38F3E3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B01CEDB-D6AD-4857-BAAA-17397C71B6C0}" type="pres">
      <dgm:prSet presAssocID="{2D24A383-C997-40E9-AEC7-A77438C008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670927-E98D-497F-8091-237708ACFC6E}" type="pres">
      <dgm:prSet presAssocID="{A5E03DAC-C68C-403B-BD36-F57946F45623}" presName="linNode" presStyleCnt="0"/>
      <dgm:spPr/>
    </dgm:pt>
    <dgm:pt modelId="{108A26D0-7ACF-4CB9-87BD-48747EDF1C82}" type="pres">
      <dgm:prSet presAssocID="{A5E03DAC-C68C-403B-BD36-F57946F45623}" presName="parentText" presStyleLbl="node1" presStyleIdx="0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4C57CD-AE0A-4A75-B8C0-8A4568AF8DBA}" type="pres">
      <dgm:prSet presAssocID="{A5E03DAC-C68C-403B-BD36-F57946F45623}" presName="descendantText" presStyleLbl="alignAccFollowNode1" presStyleIdx="0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DEF42D-CF03-45E9-9B0A-B2F75A21FFDC}" type="pres">
      <dgm:prSet presAssocID="{6096F884-87AB-495F-B2AD-6C9B77383092}" presName="sp" presStyleCnt="0"/>
      <dgm:spPr/>
    </dgm:pt>
    <dgm:pt modelId="{C262F37B-4C23-4DA9-A338-883ABB94970D}" type="pres">
      <dgm:prSet presAssocID="{10DBE20A-1B73-472B-B592-EAEF16D5B7D1}" presName="linNode" presStyleCnt="0"/>
      <dgm:spPr/>
    </dgm:pt>
    <dgm:pt modelId="{7FC79839-773C-4A62-966C-5E6135FEC06E}" type="pres">
      <dgm:prSet presAssocID="{10DBE20A-1B73-472B-B592-EAEF16D5B7D1}" presName="parentText" presStyleLbl="node1" presStyleIdx="1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A21114-6FFB-4913-988C-1B42A59151CD}" type="pres">
      <dgm:prSet presAssocID="{10DBE20A-1B73-472B-B592-EAEF16D5B7D1}" presName="descendantText" presStyleLbl="alignAccFollowNode1" presStyleIdx="1" presStyleCnt="6" custScaleX="114215" custLinFactY="36040" custLinFactNeighborX="151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E7B84-BDD4-44D4-BBFD-4094BAE51687}" type="pres">
      <dgm:prSet presAssocID="{FDA0917D-CDC0-41AD-B495-23F440227982}" presName="sp" presStyleCnt="0"/>
      <dgm:spPr/>
    </dgm:pt>
    <dgm:pt modelId="{09F42972-F33D-4137-B76D-651FD7FE8C4B}" type="pres">
      <dgm:prSet presAssocID="{34B691D3-B67E-44C6-BA8D-8B1674F3A2C0}" presName="linNode" presStyleCnt="0"/>
      <dgm:spPr/>
    </dgm:pt>
    <dgm:pt modelId="{0122D2F0-BF93-4DA4-B309-E96D1F3E9178}" type="pres">
      <dgm:prSet presAssocID="{34B691D3-B67E-44C6-BA8D-8B1674F3A2C0}" presName="parentText" presStyleLbl="node1" presStyleIdx="2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8A4E73-2D27-44A4-AD96-6DAE2C9C70B8}" type="pres">
      <dgm:prSet presAssocID="{34B691D3-B67E-44C6-BA8D-8B1674F3A2C0}" presName="descendantText" presStyleLbl="alignAccFollowNode1" presStyleIdx="2" presStyleCnt="6" custScaleX="114215" custLinFactY="33125" custLinFactNeighborX="-804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521713-8C27-42CF-841F-6EE0919FDA89}" type="pres">
      <dgm:prSet presAssocID="{11684F86-CFF0-4C88-B96D-99C36358F272}" presName="sp" presStyleCnt="0"/>
      <dgm:spPr/>
    </dgm:pt>
    <dgm:pt modelId="{649AECE0-140C-4F9E-886B-21C80EC889FC}" type="pres">
      <dgm:prSet presAssocID="{B2A2AE22-CBF7-43DC-AB78-0832D3B6AB11}" presName="linNode" presStyleCnt="0"/>
      <dgm:spPr/>
    </dgm:pt>
    <dgm:pt modelId="{6FF5B64D-AF06-4357-9343-6C7BA672E342}" type="pres">
      <dgm:prSet presAssocID="{B2A2AE22-CBF7-43DC-AB78-0832D3B6AB11}" presName="parentText" presStyleLbl="node1" presStyleIdx="3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11E35-7436-45FB-8B9E-841AF7A7E477}" type="pres">
      <dgm:prSet presAssocID="{B2A2AE22-CBF7-43DC-AB78-0832D3B6AB11}" presName="descendantText" presStyleLbl="alignAccFollowNode1" presStyleIdx="3" presStyleCnt="6" custScaleX="114215" custLinFactY="-100000" custLinFactNeighborX="1510" custLinFactNeighborY="-154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62657E-6FB7-42D6-8BF9-3F2DEF268D3F}" type="pres">
      <dgm:prSet presAssocID="{A8C9AFA6-EDB9-4357-BA77-9DCAE99E5F26}" presName="sp" presStyleCnt="0"/>
      <dgm:spPr/>
    </dgm:pt>
    <dgm:pt modelId="{411005FA-D520-4B9A-94B9-8F0DC65A8F45}" type="pres">
      <dgm:prSet presAssocID="{E8BAF6D3-69AA-47CD-BA08-3427A57F3B6C}" presName="linNode" presStyleCnt="0"/>
      <dgm:spPr/>
    </dgm:pt>
    <dgm:pt modelId="{EC00600B-D488-469C-89E0-5D9D0AA21FF1}" type="pres">
      <dgm:prSet presAssocID="{E8BAF6D3-69AA-47CD-BA08-3427A57F3B6C}" presName="parentText" presStyleLbl="node1" presStyleIdx="4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CDA4D-718F-49B3-B43F-F56F2D7460AE}" type="pres">
      <dgm:prSet presAssocID="{E8BAF6D3-69AA-47CD-BA08-3427A57F3B6C}" presName="descendantText" presStyleLbl="alignAccFollowNode1" presStyleIdx="4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D8182-817C-4301-88A5-A50881F8B74C}" type="pres">
      <dgm:prSet presAssocID="{16C98F59-CD5D-4FB3-BB35-BF5A294ADDFA}" presName="sp" presStyleCnt="0"/>
      <dgm:spPr/>
    </dgm:pt>
    <dgm:pt modelId="{5ED2F673-85B5-4496-9C4B-3FBA9C645ADA}" type="pres">
      <dgm:prSet presAssocID="{3C5835B3-2FF6-4729-8002-B83AA50EEF77}" presName="linNode" presStyleCnt="0"/>
      <dgm:spPr/>
    </dgm:pt>
    <dgm:pt modelId="{B0D8039E-EF9E-4AEE-A91E-516DE7C4DB2D}" type="pres">
      <dgm:prSet presAssocID="{3C5835B3-2FF6-4729-8002-B83AA50EEF77}" presName="parentText" presStyleLbl="node1" presStyleIdx="5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1BF273-9EAD-447A-8271-A371D203AB6A}" type="pres">
      <dgm:prSet presAssocID="{3C5835B3-2FF6-4729-8002-B83AA50EEF77}" presName="descendantText" presStyleLbl="alignAccFollowNode1" presStyleIdx="5" presStyleCnt="6" custScaleX="114215" custLinFactNeighborY="26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C602D4-4C7F-46A4-9A2C-3DDFB80504D4}" type="presOf" srcId="{8C12B5DD-8809-4522-83E4-BAD547142A4D}" destId="{43211E35-7436-45FB-8B9E-841AF7A7E477}" srcOrd="0" destOrd="0" presId="urn:microsoft.com/office/officeart/2005/8/layout/vList5"/>
    <dgm:cxn modelId="{9C0D0431-2524-493F-A43A-A5AA5A6FF6A7}" srcId="{2D24A383-C997-40E9-AEC7-A77438C00867}" destId="{10DBE20A-1B73-472B-B592-EAEF16D5B7D1}" srcOrd="1" destOrd="0" parTransId="{6B3DCD48-5C6A-485C-BC35-344AB3AC96F3}" sibTransId="{FDA0917D-CDC0-41AD-B495-23F440227982}"/>
    <dgm:cxn modelId="{BDD6A152-DA5E-4515-9A16-28FE1CF1BF0B}" type="presOf" srcId="{A5E03DAC-C68C-403B-BD36-F57946F45623}" destId="{108A26D0-7ACF-4CB9-87BD-48747EDF1C82}" srcOrd="0" destOrd="0" presId="urn:microsoft.com/office/officeart/2005/8/layout/vList5"/>
    <dgm:cxn modelId="{11F683FD-FAE0-4516-8550-E50A97EA0EA4}" type="presOf" srcId="{7DD16444-E4E1-46EA-8585-B4F8E0F6F398}" destId="{458A4E73-2D27-44A4-AD96-6DAE2C9C70B8}" srcOrd="0" destOrd="0" presId="urn:microsoft.com/office/officeart/2005/8/layout/vList5"/>
    <dgm:cxn modelId="{42AED46E-574B-44FC-B7CA-ED5A665DCCD7}" type="presOf" srcId="{B4F7DF29-1A0D-483B-9A0F-4DBA71EEEDFB}" destId="{175CDA4D-718F-49B3-B43F-F56F2D7460AE}" srcOrd="0" destOrd="0" presId="urn:microsoft.com/office/officeart/2005/8/layout/vList5"/>
    <dgm:cxn modelId="{5822B179-2278-414E-90FA-94C3037A7D57}" srcId="{3C5835B3-2FF6-4729-8002-B83AA50EEF77}" destId="{769F7490-6D47-4924-9F70-38CEEB4EEFA4}" srcOrd="0" destOrd="0" parTransId="{5C7EFB26-DEDE-42DE-9346-DA299A05D3A8}" sibTransId="{8FC94266-C8AB-4E1D-B339-06B12CB894B0}"/>
    <dgm:cxn modelId="{3BCAF2D2-29A0-4D95-A671-653F25E55746}" type="presOf" srcId="{0D48D183-2BA9-47D0-852F-7CA94A2DD4CC}" destId="{7F4C57CD-AE0A-4A75-B8C0-8A4568AF8DBA}" srcOrd="0" destOrd="0" presId="urn:microsoft.com/office/officeart/2005/8/layout/vList5"/>
    <dgm:cxn modelId="{99F541FF-4922-482B-898E-41BC20B2C6D8}" type="presOf" srcId="{2D24A383-C997-40E9-AEC7-A77438C00867}" destId="{7B01CEDB-D6AD-4857-BAAA-17397C71B6C0}" srcOrd="0" destOrd="0" presId="urn:microsoft.com/office/officeart/2005/8/layout/vList5"/>
    <dgm:cxn modelId="{C568A3A1-C70E-4A17-BFBA-E01C0279234D}" srcId="{E8BAF6D3-69AA-47CD-BA08-3427A57F3B6C}" destId="{B4F7DF29-1A0D-483B-9A0F-4DBA71EEEDFB}" srcOrd="0" destOrd="0" parTransId="{601D93C4-52B4-43B5-9354-5BB3ACBB2209}" sibTransId="{A2665591-A885-4F7B-8153-AA05DE8D75F4}"/>
    <dgm:cxn modelId="{90F4B652-3E08-40A5-A3F6-9C2181CA9AA4}" srcId="{2D24A383-C997-40E9-AEC7-A77438C00867}" destId="{A5E03DAC-C68C-403B-BD36-F57946F45623}" srcOrd="0" destOrd="0" parTransId="{806D7F8C-BABD-4EF6-971C-B72888993FBD}" sibTransId="{6096F884-87AB-495F-B2AD-6C9B77383092}"/>
    <dgm:cxn modelId="{58987D16-A20F-491C-AA86-000035B501CB}" srcId="{34B691D3-B67E-44C6-BA8D-8B1674F3A2C0}" destId="{7DD16444-E4E1-46EA-8585-B4F8E0F6F398}" srcOrd="0" destOrd="0" parTransId="{BD3ABFD3-91E8-4991-B553-8D0271175AB5}" sibTransId="{2F9FC042-4D08-465B-AF25-099D43AB85E3}"/>
    <dgm:cxn modelId="{907E4E10-2FF7-4427-A87F-A0B2595AB703}" srcId="{A5E03DAC-C68C-403B-BD36-F57946F45623}" destId="{0D48D183-2BA9-47D0-852F-7CA94A2DD4CC}" srcOrd="0" destOrd="0" parTransId="{3321F27D-869B-43B6-947F-05E9C504D821}" sibTransId="{5FCAAD14-D303-41C2-89C5-1AE350D0D74B}"/>
    <dgm:cxn modelId="{5525C7D9-1A76-4DE0-87E4-C0174FAE2541}" type="presOf" srcId="{769F7490-6D47-4924-9F70-38CEEB4EEFA4}" destId="{681BF273-9EAD-447A-8271-A371D203AB6A}" srcOrd="0" destOrd="0" presId="urn:microsoft.com/office/officeart/2005/8/layout/vList5"/>
    <dgm:cxn modelId="{96C1BE82-B505-4F5F-96DC-EDA04AB382C1}" type="presOf" srcId="{10DBE20A-1B73-472B-B592-EAEF16D5B7D1}" destId="{7FC79839-773C-4A62-966C-5E6135FEC06E}" srcOrd="0" destOrd="0" presId="urn:microsoft.com/office/officeart/2005/8/layout/vList5"/>
    <dgm:cxn modelId="{F4CFFE32-040B-4FA4-A3B7-5398349A1039}" srcId="{2D24A383-C997-40E9-AEC7-A77438C00867}" destId="{B2A2AE22-CBF7-43DC-AB78-0832D3B6AB11}" srcOrd="3" destOrd="0" parTransId="{F98529EF-14A7-4DF6-8965-6961795A999E}" sibTransId="{A8C9AFA6-EDB9-4357-BA77-9DCAE99E5F26}"/>
    <dgm:cxn modelId="{46D98E13-4738-465C-AC19-1731DCBE487C}" type="presOf" srcId="{34B691D3-B67E-44C6-BA8D-8B1674F3A2C0}" destId="{0122D2F0-BF93-4DA4-B309-E96D1F3E9178}" srcOrd="0" destOrd="0" presId="urn:microsoft.com/office/officeart/2005/8/layout/vList5"/>
    <dgm:cxn modelId="{B07A5F0C-3698-41F2-B138-7A638A38F3E3}" srcId="{2D24A383-C997-40E9-AEC7-A77438C00867}" destId="{3C5835B3-2FF6-4729-8002-B83AA50EEF77}" srcOrd="5" destOrd="0" parTransId="{B25D2051-F091-4B5C-8DF2-963C54F4BE8D}" sibTransId="{C285D260-3C31-4C5C-9C9E-D877DC0CEFC6}"/>
    <dgm:cxn modelId="{7FA79A28-117F-4A0E-8A38-8683A98F98E1}" srcId="{2D24A383-C997-40E9-AEC7-A77438C00867}" destId="{34B691D3-B67E-44C6-BA8D-8B1674F3A2C0}" srcOrd="2" destOrd="0" parTransId="{5A30C8C9-BB2E-4D56-B208-DB322B7A1565}" sibTransId="{11684F86-CFF0-4C88-B96D-99C36358F272}"/>
    <dgm:cxn modelId="{DEA0D99D-41D8-4818-8DE9-A29265554251}" type="presOf" srcId="{3C5835B3-2FF6-4729-8002-B83AA50EEF77}" destId="{B0D8039E-EF9E-4AEE-A91E-516DE7C4DB2D}" srcOrd="0" destOrd="0" presId="urn:microsoft.com/office/officeart/2005/8/layout/vList5"/>
    <dgm:cxn modelId="{FFAB00E4-1A55-4008-B7E9-617FA86B56F8}" type="presOf" srcId="{E8BAF6D3-69AA-47CD-BA08-3427A57F3B6C}" destId="{EC00600B-D488-469C-89E0-5D9D0AA21FF1}" srcOrd="0" destOrd="0" presId="urn:microsoft.com/office/officeart/2005/8/layout/vList5"/>
    <dgm:cxn modelId="{3B9EDB14-4FF7-4DF7-B7A2-51EF8A256054}" srcId="{B2A2AE22-CBF7-43DC-AB78-0832D3B6AB11}" destId="{8C12B5DD-8809-4522-83E4-BAD547142A4D}" srcOrd="0" destOrd="0" parTransId="{7E0E5E39-D55A-41B0-BBC4-C5DEA13DBCCD}" sibTransId="{815E95FA-11D1-4FC9-B4D5-EA004ED85834}"/>
    <dgm:cxn modelId="{84399632-C216-4E10-8D5D-E61309D45692}" type="presOf" srcId="{B2A2AE22-CBF7-43DC-AB78-0832D3B6AB11}" destId="{6FF5B64D-AF06-4357-9343-6C7BA672E342}" srcOrd="0" destOrd="0" presId="urn:microsoft.com/office/officeart/2005/8/layout/vList5"/>
    <dgm:cxn modelId="{96032B0E-1B79-4BBB-BBEE-0904D3C8FCE7}" type="presOf" srcId="{1CDD6FB0-D755-47D8-AE89-13AF0AB99666}" destId="{91A21114-6FFB-4913-988C-1B42A59151CD}" srcOrd="0" destOrd="0" presId="urn:microsoft.com/office/officeart/2005/8/layout/vList5"/>
    <dgm:cxn modelId="{96B26884-70B2-4CD4-B665-AF598653A3E8}" srcId="{2D24A383-C997-40E9-AEC7-A77438C00867}" destId="{E8BAF6D3-69AA-47CD-BA08-3427A57F3B6C}" srcOrd="4" destOrd="0" parTransId="{D8FBDF5B-314F-4962-B9E5-78D07470EDBC}" sibTransId="{16C98F59-CD5D-4FB3-BB35-BF5A294ADDFA}"/>
    <dgm:cxn modelId="{24DA6553-E891-4678-8042-085367F2EE5C}" srcId="{10DBE20A-1B73-472B-B592-EAEF16D5B7D1}" destId="{1CDD6FB0-D755-47D8-AE89-13AF0AB99666}" srcOrd="0" destOrd="0" parTransId="{B8074425-80BD-4999-80A3-36062DB73831}" sibTransId="{EB1D4636-8ACA-434A-A285-F2894A90E932}"/>
    <dgm:cxn modelId="{33D58D49-7E12-45F1-9598-9E9AF3B24739}" type="presParOf" srcId="{7B01CEDB-D6AD-4857-BAAA-17397C71B6C0}" destId="{45670927-E98D-497F-8091-237708ACFC6E}" srcOrd="0" destOrd="0" presId="urn:microsoft.com/office/officeart/2005/8/layout/vList5"/>
    <dgm:cxn modelId="{1DC10C93-CD48-404D-AC93-59F7295A6ADF}" type="presParOf" srcId="{45670927-E98D-497F-8091-237708ACFC6E}" destId="{108A26D0-7ACF-4CB9-87BD-48747EDF1C82}" srcOrd="0" destOrd="0" presId="urn:microsoft.com/office/officeart/2005/8/layout/vList5"/>
    <dgm:cxn modelId="{38E47FC8-FD77-41E2-AA9E-F8F140ABE7DA}" type="presParOf" srcId="{45670927-E98D-497F-8091-237708ACFC6E}" destId="{7F4C57CD-AE0A-4A75-B8C0-8A4568AF8DBA}" srcOrd="1" destOrd="0" presId="urn:microsoft.com/office/officeart/2005/8/layout/vList5"/>
    <dgm:cxn modelId="{B0BB522A-07D5-4763-8A60-1BB1F4075411}" type="presParOf" srcId="{7B01CEDB-D6AD-4857-BAAA-17397C71B6C0}" destId="{23DEF42D-CF03-45E9-9B0A-B2F75A21FFDC}" srcOrd="1" destOrd="0" presId="urn:microsoft.com/office/officeart/2005/8/layout/vList5"/>
    <dgm:cxn modelId="{C0911377-06C1-461F-8AE5-61FA4C14B218}" type="presParOf" srcId="{7B01CEDB-D6AD-4857-BAAA-17397C71B6C0}" destId="{C262F37B-4C23-4DA9-A338-883ABB94970D}" srcOrd="2" destOrd="0" presId="urn:microsoft.com/office/officeart/2005/8/layout/vList5"/>
    <dgm:cxn modelId="{0CF6B82F-5E71-4C05-8DBB-65516DBB48BA}" type="presParOf" srcId="{C262F37B-4C23-4DA9-A338-883ABB94970D}" destId="{7FC79839-773C-4A62-966C-5E6135FEC06E}" srcOrd="0" destOrd="0" presId="urn:microsoft.com/office/officeart/2005/8/layout/vList5"/>
    <dgm:cxn modelId="{FE24235A-7570-4365-8314-A4A2560DE84B}" type="presParOf" srcId="{C262F37B-4C23-4DA9-A338-883ABB94970D}" destId="{91A21114-6FFB-4913-988C-1B42A59151CD}" srcOrd="1" destOrd="0" presId="urn:microsoft.com/office/officeart/2005/8/layout/vList5"/>
    <dgm:cxn modelId="{A0BF8C2E-F339-4DA2-9F6E-D1F05FAA7310}" type="presParOf" srcId="{7B01CEDB-D6AD-4857-BAAA-17397C71B6C0}" destId="{E1BE7B84-BDD4-44D4-BBFD-4094BAE51687}" srcOrd="3" destOrd="0" presId="urn:microsoft.com/office/officeart/2005/8/layout/vList5"/>
    <dgm:cxn modelId="{8E5EED28-DE5C-439D-A590-BA8D9258B227}" type="presParOf" srcId="{7B01CEDB-D6AD-4857-BAAA-17397C71B6C0}" destId="{09F42972-F33D-4137-B76D-651FD7FE8C4B}" srcOrd="4" destOrd="0" presId="urn:microsoft.com/office/officeart/2005/8/layout/vList5"/>
    <dgm:cxn modelId="{40464E87-C17A-41FD-8582-5B615390FC46}" type="presParOf" srcId="{09F42972-F33D-4137-B76D-651FD7FE8C4B}" destId="{0122D2F0-BF93-4DA4-B309-E96D1F3E9178}" srcOrd="0" destOrd="0" presId="urn:microsoft.com/office/officeart/2005/8/layout/vList5"/>
    <dgm:cxn modelId="{4E753B25-81DA-425A-AEEB-CB81CE19A6CA}" type="presParOf" srcId="{09F42972-F33D-4137-B76D-651FD7FE8C4B}" destId="{458A4E73-2D27-44A4-AD96-6DAE2C9C70B8}" srcOrd="1" destOrd="0" presId="urn:microsoft.com/office/officeart/2005/8/layout/vList5"/>
    <dgm:cxn modelId="{E28BDD36-332A-41F5-8B01-0CDF72E67ADA}" type="presParOf" srcId="{7B01CEDB-D6AD-4857-BAAA-17397C71B6C0}" destId="{C4521713-8C27-42CF-841F-6EE0919FDA89}" srcOrd="5" destOrd="0" presId="urn:microsoft.com/office/officeart/2005/8/layout/vList5"/>
    <dgm:cxn modelId="{A4483EEE-80D0-4B4A-A221-3A557D417293}" type="presParOf" srcId="{7B01CEDB-D6AD-4857-BAAA-17397C71B6C0}" destId="{649AECE0-140C-4F9E-886B-21C80EC889FC}" srcOrd="6" destOrd="0" presId="urn:microsoft.com/office/officeart/2005/8/layout/vList5"/>
    <dgm:cxn modelId="{AB70E8E0-CA44-4BD0-9CC9-026FC9CCCF02}" type="presParOf" srcId="{649AECE0-140C-4F9E-886B-21C80EC889FC}" destId="{6FF5B64D-AF06-4357-9343-6C7BA672E342}" srcOrd="0" destOrd="0" presId="urn:microsoft.com/office/officeart/2005/8/layout/vList5"/>
    <dgm:cxn modelId="{9947CD2A-FA73-4212-AC74-D85A72CD8D16}" type="presParOf" srcId="{649AECE0-140C-4F9E-886B-21C80EC889FC}" destId="{43211E35-7436-45FB-8B9E-841AF7A7E477}" srcOrd="1" destOrd="0" presId="urn:microsoft.com/office/officeart/2005/8/layout/vList5"/>
    <dgm:cxn modelId="{8B5AD33B-40C0-4B3E-A12A-858D7895CB4C}" type="presParOf" srcId="{7B01CEDB-D6AD-4857-BAAA-17397C71B6C0}" destId="{9762657E-6FB7-42D6-8BF9-3F2DEF268D3F}" srcOrd="7" destOrd="0" presId="urn:microsoft.com/office/officeart/2005/8/layout/vList5"/>
    <dgm:cxn modelId="{24C2A5E2-377E-431D-8EB9-44B5345C661D}" type="presParOf" srcId="{7B01CEDB-D6AD-4857-BAAA-17397C71B6C0}" destId="{411005FA-D520-4B9A-94B9-8F0DC65A8F45}" srcOrd="8" destOrd="0" presId="urn:microsoft.com/office/officeart/2005/8/layout/vList5"/>
    <dgm:cxn modelId="{9FF7D078-8085-4E7A-AB8E-9D7245C52E2D}" type="presParOf" srcId="{411005FA-D520-4B9A-94B9-8F0DC65A8F45}" destId="{EC00600B-D488-469C-89E0-5D9D0AA21FF1}" srcOrd="0" destOrd="0" presId="urn:microsoft.com/office/officeart/2005/8/layout/vList5"/>
    <dgm:cxn modelId="{351B3266-46EF-4067-BD20-69285EC73180}" type="presParOf" srcId="{411005FA-D520-4B9A-94B9-8F0DC65A8F45}" destId="{175CDA4D-718F-49B3-B43F-F56F2D7460AE}" srcOrd="1" destOrd="0" presId="urn:microsoft.com/office/officeart/2005/8/layout/vList5"/>
    <dgm:cxn modelId="{45AD2268-9115-4A1A-BB65-96ED649EE7E1}" type="presParOf" srcId="{7B01CEDB-D6AD-4857-BAAA-17397C71B6C0}" destId="{F87D8182-817C-4301-88A5-A50881F8B74C}" srcOrd="9" destOrd="0" presId="urn:microsoft.com/office/officeart/2005/8/layout/vList5"/>
    <dgm:cxn modelId="{6B6AF11E-A66A-4818-BEDE-70195C962145}" type="presParOf" srcId="{7B01CEDB-D6AD-4857-BAAA-17397C71B6C0}" destId="{5ED2F673-85B5-4496-9C4B-3FBA9C645ADA}" srcOrd="10" destOrd="0" presId="urn:microsoft.com/office/officeart/2005/8/layout/vList5"/>
    <dgm:cxn modelId="{520E41B8-9847-4BA9-A211-F5B8A2DFE76C}" type="presParOf" srcId="{5ED2F673-85B5-4496-9C4B-3FBA9C645ADA}" destId="{B0D8039E-EF9E-4AEE-A91E-516DE7C4DB2D}" srcOrd="0" destOrd="0" presId="urn:microsoft.com/office/officeart/2005/8/layout/vList5"/>
    <dgm:cxn modelId="{DC5C44EC-F7BB-4B92-A2D6-61F71ADC344B}" type="presParOf" srcId="{5ED2F673-85B5-4496-9C4B-3FBA9C645ADA}" destId="{681BF273-9EAD-447A-8271-A371D203AB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9E7EC-FDC9-4E95-985B-33D760646A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9ED45C-DA2C-405C-A48D-AB2ADFF5F755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7. ADIM :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CCD2EA37-EA74-402D-8255-1462FCC7A590}" type="parTrans" cxnId="{2D48DE93-CD96-4777-99CF-E10963C41BE9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C82D0CE8-C90C-47F2-8B84-319D51E93715}" type="sibTrans" cxnId="{2D48DE93-CD96-4777-99CF-E10963C41BE9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E4ABE31D-8C33-491F-9435-0D65735DBE4D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8. ADIM :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1317E855-68A2-4700-A7A7-D1D5604B0CC6}" type="parTrans" cxnId="{DDDB343F-169B-4255-8372-55E50BFB1F8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4240E734-B296-4E3C-829C-8AAD26F2721A}" type="sibTrans" cxnId="{DDDB343F-169B-4255-8372-55E50BFB1F87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99844BE9-461B-415F-80BB-205C1F950866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9. ADIM :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76E93105-9C63-40A2-899B-900CB12383DC}" type="parTrans" cxnId="{E68FA88B-29DB-4C85-AA9B-23BF6CEBFC51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1BB55FE-AA79-4777-9E85-AB59203DAEB1}" type="sibTrans" cxnId="{E68FA88B-29DB-4C85-AA9B-23BF6CEBFC51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4A51AAD1-FB9D-48BF-82D4-2F2832D9EA5F}">
      <dgm:prSet custT="1"/>
      <dgm:spPr/>
      <dgm:t>
        <a:bodyPr/>
        <a:lstStyle/>
        <a:p>
          <a:pPr rtl="0"/>
          <a:r>
            <a:rPr lang="tr-TR" sz="2400" b="1" i="0" dirty="0" smtClean="0">
              <a:latin typeface="Calibri" pitchFamily="34" charset="0"/>
              <a:cs typeface="Calibri" pitchFamily="34" charset="0"/>
            </a:rPr>
            <a:t>10. ADIM :</a:t>
          </a:r>
          <a:endParaRPr lang="tr-TR" sz="2400" i="0" dirty="0">
            <a:latin typeface="Calibri" pitchFamily="34" charset="0"/>
            <a:cs typeface="Calibri" pitchFamily="34" charset="0"/>
          </a:endParaRPr>
        </a:p>
      </dgm:t>
    </dgm:pt>
    <dgm:pt modelId="{A6BBE735-A142-4BA8-8760-88CDCD96D1A8}" type="parTrans" cxnId="{C986031F-3FD3-4254-9D1A-8A076258FA3D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BBD35BB9-C019-460B-A0C7-CAC9720DE664}" type="sibTrans" cxnId="{C986031F-3FD3-4254-9D1A-8A076258FA3D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D640FD92-BA2B-4AF5-855F-D9D5ECBFE7BF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Risklerin Önem Derecelerinin Belirlenmesi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53301777-847A-429E-9E9F-1D0A98382243}" type="parTrans" cxnId="{04432548-612D-49AE-BBE7-46115A707DB5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50148353-B3E6-4033-BEA4-B9A8849AB312}" type="sibTrans" cxnId="{04432548-612D-49AE-BBE7-46115A707DB5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DC36CE0-0636-4DBD-8E18-2BA292875100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Riski ortadan kaldırmak ya da azaltmak için Kontrol Tedbirlerinin Planlanması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9669BC91-A8A8-4E5A-B4B4-BB9BDE0CE61C}" type="parTrans" cxnId="{7A36B2BE-A39E-43A4-9362-09BF5C62094B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657B276E-EDFE-4703-868F-90AA11C7266B}" type="sibTrans" cxnId="{7A36B2BE-A39E-43A4-9362-09BF5C62094B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F66599A7-3E83-4B30-849B-1A679FE9FD12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Risk kontrol tedbirlerinin uygulanması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66165DE7-7B00-43BF-923D-764CE945CE94}" type="parTrans" cxnId="{DE20056C-B925-471B-B04E-47FE78BB9B3F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7FFCE2E5-1C65-4F74-A91C-3BD27076F095}" type="sibTrans" cxnId="{DE20056C-B925-471B-B04E-47FE78BB9B3F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CBD84E37-05D0-47BA-B75E-24C5F69F5981}">
      <dgm:prSet custT="1"/>
      <dgm:spPr/>
      <dgm:t>
        <a:bodyPr/>
        <a:lstStyle/>
        <a:p>
          <a:pPr rtl="0"/>
          <a:r>
            <a:rPr lang="tr-TR" sz="2000" i="0" dirty="0" smtClean="0">
              <a:latin typeface="Calibri" pitchFamily="34" charset="0"/>
              <a:cs typeface="Calibri" pitchFamily="34" charset="0"/>
            </a:rPr>
            <a:t>Uygulamaların izlenmesi</a:t>
          </a:r>
          <a:endParaRPr lang="tr-TR" sz="2000" i="0" dirty="0">
            <a:latin typeface="Calibri" pitchFamily="34" charset="0"/>
            <a:cs typeface="Calibri" pitchFamily="34" charset="0"/>
          </a:endParaRPr>
        </a:p>
      </dgm:t>
    </dgm:pt>
    <dgm:pt modelId="{E95D98F1-F65D-481D-939A-17C8625113F8}" type="parTrans" cxnId="{AC4A1B06-E0FE-44AB-8D37-A860527F794C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B983B228-E87D-47AB-A087-C5B1BD7F5CE8}" type="sibTrans" cxnId="{AC4A1B06-E0FE-44AB-8D37-A860527F794C}">
      <dgm:prSet/>
      <dgm:spPr/>
      <dgm:t>
        <a:bodyPr/>
        <a:lstStyle/>
        <a:p>
          <a:endParaRPr lang="tr-TR" i="0">
            <a:latin typeface="Calibri" pitchFamily="34" charset="0"/>
            <a:cs typeface="Calibri" pitchFamily="34" charset="0"/>
          </a:endParaRPr>
        </a:p>
      </dgm:t>
    </dgm:pt>
    <dgm:pt modelId="{6B475242-DE47-4085-BD53-6142EC1728A5}" type="pres">
      <dgm:prSet presAssocID="{CE29E7EC-FDC9-4E95-985B-33D760646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E3F8CB-2AE8-4155-BBAE-27FF494D1DDA}" type="pres">
      <dgm:prSet presAssocID="{529ED45C-DA2C-405C-A48D-AB2ADFF5F755}" presName="linNode" presStyleCnt="0"/>
      <dgm:spPr/>
    </dgm:pt>
    <dgm:pt modelId="{623CBF44-4B25-4B97-9B3B-9D590D42CA85}" type="pres">
      <dgm:prSet presAssocID="{529ED45C-DA2C-405C-A48D-AB2ADFF5F755}" presName="parentText" presStyleLbl="node1" presStyleIdx="0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F5AEBC-FFA3-43C6-94CE-E53A7D1CD776}" type="pres">
      <dgm:prSet presAssocID="{529ED45C-DA2C-405C-A48D-AB2ADFF5F755}" presName="descendantText" presStyleLbl="alignAccFollowNode1" presStyleIdx="0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E7A46C-F60B-43F6-9412-EA6D70291618}" type="pres">
      <dgm:prSet presAssocID="{C82D0CE8-C90C-47F2-8B84-319D51E93715}" presName="sp" presStyleCnt="0"/>
      <dgm:spPr/>
    </dgm:pt>
    <dgm:pt modelId="{59900D63-70D8-4029-9F03-A1D263382843}" type="pres">
      <dgm:prSet presAssocID="{E4ABE31D-8C33-491F-9435-0D65735DBE4D}" presName="linNode" presStyleCnt="0"/>
      <dgm:spPr/>
    </dgm:pt>
    <dgm:pt modelId="{4962F284-F2AE-4A0E-A890-3E10D5F1DD8D}" type="pres">
      <dgm:prSet presAssocID="{E4ABE31D-8C33-491F-9435-0D65735DBE4D}" presName="parentText" presStyleLbl="node1" presStyleIdx="1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D4F2A-DE61-40B0-B5A6-2B1720CC0FE4}" type="pres">
      <dgm:prSet presAssocID="{E4ABE31D-8C33-491F-9435-0D65735DBE4D}" presName="descendantText" presStyleLbl="alignAccFollowNode1" presStyleIdx="1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73784C-3CE9-4644-84DD-709A24706D3D}" type="pres">
      <dgm:prSet presAssocID="{4240E734-B296-4E3C-829C-8AAD26F2721A}" presName="sp" presStyleCnt="0"/>
      <dgm:spPr/>
    </dgm:pt>
    <dgm:pt modelId="{CFE91D9B-338B-4C7D-A2BE-72E373B8485A}" type="pres">
      <dgm:prSet presAssocID="{99844BE9-461B-415F-80BB-205C1F950866}" presName="linNode" presStyleCnt="0"/>
      <dgm:spPr/>
    </dgm:pt>
    <dgm:pt modelId="{3A97CD60-5E57-40DD-9EED-C5F37B614AD8}" type="pres">
      <dgm:prSet presAssocID="{99844BE9-461B-415F-80BB-205C1F950866}" presName="parentText" presStyleLbl="node1" presStyleIdx="2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A7A629-4B2F-4E94-986F-5C03AD1DC75A}" type="pres">
      <dgm:prSet presAssocID="{99844BE9-461B-415F-80BB-205C1F950866}" presName="descendantText" presStyleLbl="alignAccFollowNode1" presStyleIdx="2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EA4726-98C8-40B6-8F4E-E56128934062}" type="pres">
      <dgm:prSet presAssocID="{71BB55FE-AA79-4777-9E85-AB59203DAEB1}" presName="sp" presStyleCnt="0"/>
      <dgm:spPr/>
    </dgm:pt>
    <dgm:pt modelId="{C85B4E55-CFE4-44BE-B157-1E250FFF41FC}" type="pres">
      <dgm:prSet presAssocID="{4A51AAD1-FB9D-48BF-82D4-2F2832D9EA5F}" presName="linNode" presStyleCnt="0"/>
      <dgm:spPr/>
    </dgm:pt>
    <dgm:pt modelId="{E34322B0-F42D-464E-9709-8B3A7317AF9A}" type="pres">
      <dgm:prSet presAssocID="{4A51AAD1-FB9D-48BF-82D4-2F2832D9EA5F}" presName="parentText" presStyleLbl="node1" presStyleIdx="3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D93ADE-D546-4786-94A3-724C57FA37A0}" type="pres">
      <dgm:prSet presAssocID="{4A51AAD1-FB9D-48BF-82D4-2F2832D9EA5F}" presName="descendantText" presStyleLbl="alignAccFollowNode1" presStyleIdx="3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8FA88B-29DB-4C85-AA9B-23BF6CEBFC51}" srcId="{CE29E7EC-FDC9-4E95-985B-33D760646A18}" destId="{99844BE9-461B-415F-80BB-205C1F950866}" srcOrd="2" destOrd="0" parTransId="{76E93105-9C63-40A2-899B-900CB12383DC}" sibTransId="{71BB55FE-AA79-4777-9E85-AB59203DAEB1}"/>
    <dgm:cxn modelId="{4DC2FAA6-2104-4C94-945C-2129BED89745}" type="presOf" srcId="{4A51AAD1-FB9D-48BF-82D4-2F2832D9EA5F}" destId="{E34322B0-F42D-464E-9709-8B3A7317AF9A}" srcOrd="0" destOrd="0" presId="urn:microsoft.com/office/officeart/2005/8/layout/vList5"/>
    <dgm:cxn modelId="{2D48DE93-CD96-4777-99CF-E10963C41BE9}" srcId="{CE29E7EC-FDC9-4E95-985B-33D760646A18}" destId="{529ED45C-DA2C-405C-A48D-AB2ADFF5F755}" srcOrd="0" destOrd="0" parTransId="{CCD2EA37-EA74-402D-8255-1462FCC7A590}" sibTransId="{C82D0CE8-C90C-47F2-8B84-319D51E93715}"/>
    <dgm:cxn modelId="{C986031F-3FD3-4254-9D1A-8A076258FA3D}" srcId="{CE29E7EC-FDC9-4E95-985B-33D760646A18}" destId="{4A51AAD1-FB9D-48BF-82D4-2F2832D9EA5F}" srcOrd="3" destOrd="0" parTransId="{A6BBE735-A142-4BA8-8760-88CDCD96D1A8}" sibTransId="{BBD35BB9-C019-460B-A0C7-CAC9720DE664}"/>
    <dgm:cxn modelId="{1ADABF3A-867C-4B1A-9A75-531D51850482}" type="presOf" srcId="{D640FD92-BA2B-4AF5-855F-D9D5ECBFE7BF}" destId="{3FF5AEBC-FFA3-43C6-94CE-E53A7D1CD776}" srcOrd="0" destOrd="0" presId="urn:microsoft.com/office/officeart/2005/8/layout/vList5"/>
    <dgm:cxn modelId="{98A5BE37-F892-4C90-94E8-EE1C907AEE11}" type="presOf" srcId="{99844BE9-461B-415F-80BB-205C1F950866}" destId="{3A97CD60-5E57-40DD-9EED-C5F37B614AD8}" srcOrd="0" destOrd="0" presId="urn:microsoft.com/office/officeart/2005/8/layout/vList5"/>
    <dgm:cxn modelId="{DDDB343F-169B-4255-8372-55E50BFB1F87}" srcId="{CE29E7EC-FDC9-4E95-985B-33D760646A18}" destId="{E4ABE31D-8C33-491F-9435-0D65735DBE4D}" srcOrd="1" destOrd="0" parTransId="{1317E855-68A2-4700-A7A7-D1D5604B0CC6}" sibTransId="{4240E734-B296-4E3C-829C-8AAD26F2721A}"/>
    <dgm:cxn modelId="{04432548-612D-49AE-BBE7-46115A707DB5}" srcId="{529ED45C-DA2C-405C-A48D-AB2ADFF5F755}" destId="{D640FD92-BA2B-4AF5-855F-D9D5ECBFE7BF}" srcOrd="0" destOrd="0" parTransId="{53301777-847A-429E-9E9F-1D0A98382243}" sibTransId="{50148353-B3E6-4033-BEA4-B9A8849AB312}"/>
    <dgm:cxn modelId="{E59BC6A1-FC0D-402D-A08D-540162FB513E}" type="presOf" srcId="{CBD84E37-05D0-47BA-B75E-24C5F69F5981}" destId="{6AD93ADE-D546-4786-94A3-724C57FA37A0}" srcOrd="0" destOrd="0" presId="urn:microsoft.com/office/officeart/2005/8/layout/vList5"/>
    <dgm:cxn modelId="{75F41412-5E86-46CA-BDC7-A2CDD67EEC17}" type="presOf" srcId="{7DC36CE0-0636-4DBD-8E18-2BA292875100}" destId="{ED2D4F2A-DE61-40B0-B5A6-2B1720CC0FE4}" srcOrd="0" destOrd="0" presId="urn:microsoft.com/office/officeart/2005/8/layout/vList5"/>
    <dgm:cxn modelId="{DE20056C-B925-471B-B04E-47FE78BB9B3F}" srcId="{99844BE9-461B-415F-80BB-205C1F950866}" destId="{F66599A7-3E83-4B30-849B-1A679FE9FD12}" srcOrd="0" destOrd="0" parTransId="{66165DE7-7B00-43BF-923D-764CE945CE94}" sibTransId="{7FFCE2E5-1C65-4F74-A91C-3BD27076F095}"/>
    <dgm:cxn modelId="{C8AC74B4-0B79-4D25-B836-1E1091D70F89}" type="presOf" srcId="{CE29E7EC-FDC9-4E95-985B-33D760646A18}" destId="{6B475242-DE47-4085-BD53-6142EC1728A5}" srcOrd="0" destOrd="0" presId="urn:microsoft.com/office/officeart/2005/8/layout/vList5"/>
    <dgm:cxn modelId="{F0BCD524-37F9-4A24-ADC2-8C91D15E2E1F}" type="presOf" srcId="{F66599A7-3E83-4B30-849B-1A679FE9FD12}" destId="{5BA7A629-4B2F-4E94-986F-5C03AD1DC75A}" srcOrd="0" destOrd="0" presId="urn:microsoft.com/office/officeart/2005/8/layout/vList5"/>
    <dgm:cxn modelId="{77917814-251A-4D86-917F-B62A3513C600}" type="presOf" srcId="{529ED45C-DA2C-405C-A48D-AB2ADFF5F755}" destId="{623CBF44-4B25-4B97-9B3B-9D590D42CA85}" srcOrd="0" destOrd="0" presId="urn:microsoft.com/office/officeart/2005/8/layout/vList5"/>
    <dgm:cxn modelId="{7A36B2BE-A39E-43A4-9362-09BF5C62094B}" srcId="{E4ABE31D-8C33-491F-9435-0D65735DBE4D}" destId="{7DC36CE0-0636-4DBD-8E18-2BA292875100}" srcOrd="0" destOrd="0" parTransId="{9669BC91-A8A8-4E5A-B4B4-BB9BDE0CE61C}" sibTransId="{657B276E-EDFE-4703-868F-90AA11C7266B}"/>
    <dgm:cxn modelId="{AC4A1B06-E0FE-44AB-8D37-A860527F794C}" srcId="{4A51AAD1-FB9D-48BF-82D4-2F2832D9EA5F}" destId="{CBD84E37-05D0-47BA-B75E-24C5F69F5981}" srcOrd="0" destOrd="0" parTransId="{E95D98F1-F65D-481D-939A-17C8625113F8}" sibTransId="{B983B228-E87D-47AB-A087-C5B1BD7F5CE8}"/>
    <dgm:cxn modelId="{847C9F69-3FF9-4ED2-B6C4-DE785477E912}" type="presOf" srcId="{E4ABE31D-8C33-491F-9435-0D65735DBE4D}" destId="{4962F284-F2AE-4A0E-A890-3E10D5F1DD8D}" srcOrd="0" destOrd="0" presId="urn:microsoft.com/office/officeart/2005/8/layout/vList5"/>
    <dgm:cxn modelId="{4A60265C-3FBC-4CA9-99C4-87630D9E8BEB}" type="presParOf" srcId="{6B475242-DE47-4085-BD53-6142EC1728A5}" destId="{97E3F8CB-2AE8-4155-BBAE-27FF494D1DDA}" srcOrd="0" destOrd="0" presId="urn:microsoft.com/office/officeart/2005/8/layout/vList5"/>
    <dgm:cxn modelId="{83EABD88-41E4-4A05-9CEA-577ED9CC8DF6}" type="presParOf" srcId="{97E3F8CB-2AE8-4155-BBAE-27FF494D1DDA}" destId="{623CBF44-4B25-4B97-9B3B-9D590D42CA85}" srcOrd="0" destOrd="0" presId="urn:microsoft.com/office/officeart/2005/8/layout/vList5"/>
    <dgm:cxn modelId="{9AC6A8DB-0910-4A6B-915E-1C49E10AC38B}" type="presParOf" srcId="{97E3F8CB-2AE8-4155-BBAE-27FF494D1DDA}" destId="{3FF5AEBC-FFA3-43C6-94CE-E53A7D1CD776}" srcOrd="1" destOrd="0" presId="urn:microsoft.com/office/officeart/2005/8/layout/vList5"/>
    <dgm:cxn modelId="{7996366F-20F2-4D1E-A427-B7BDF100F61C}" type="presParOf" srcId="{6B475242-DE47-4085-BD53-6142EC1728A5}" destId="{F3E7A46C-F60B-43F6-9412-EA6D70291618}" srcOrd="1" destOrd="0" presId="urn:microsoft.com/office/officeart/2005/8/layout/vList5"/>
    <dgm:cxn modelId="{59C84C49-0885-4EAE-861E-1A076C5B460C}" type="presParOf" srcId="{6B475242-DE47-4085-BD53-6142EC1728A5}" destId="{59900D63-70D8-4029-9F03-A1D263382843}" srcOrd="2" destOrd="0" presId="urn:microsoft.com/office/officeart/2005/8/layout/vList5"/>
    <dgm:cxn modelId="{37411AC5-1C8B-4BEA-BD02-E372D65CCAFC}" type="presParOf" srcId="{59900D63-70D8-4029-9F03-A1D263382843}" destId="{4962F284-F2AE-4A0E-A890-3E10D5F1DD8D}" srcOrd="0" destOrd="0" presId="urn:microsoft.com/office/officeart/2005/8/layout/vList5"/>
    <dgm:cxn modelId="{4FBF3995-26F3-440E-9967-86E839497728}" type="presParOf" srcId="{59900D63-70D8-4029-9F03-A1D263382843}" destId="{ED2D4F2A-DE61-40B0-B5A6-2B1720CC0FE4}" srcOrd="1" destOrd="0" presId="urn:microsoft.com/office/officeart/2005/8/layout/vList5"/>
    <dgm:cxn modelId="{DD2C2D73-7435-4170-B4DA-188B5CFA0DE9}" type="presParOf" srcId="{6B475242-DE47-4085-BD53-6142EC1728A5}" destId="{A473784C-3CE9-4644-84DD-709A24706D3D}" srcOrd="3" destOrd="0" presId="urn:microsoft.com/office/officeart/2005/8/layout/vList5"/>
    <dgm:cxn modelId="{A1D39553-D228-4D09-A4AB-DEB3B9114274}" type="presParOf" srcId="{6B475242-DE47-4085-BD53-6142EC1728A5}" destId="{CFE91D9B-338B-4C7D-A2BE-72E373B8485A}" srcOrd="4" destOrd="0" presId="urn:microsoft.com/office/officeart/2005/8/layout/vList5"/>
    <dgm:cxn modelId="{FA557C00-8D19-4080-8F56-EB6196DF73F6}" type="presParOf" srcId="{CFE91D9B-338B-4C7D-A2BE-72E373B8485A}" destId="{3A97CD60-5E57-40DD-9EED-C5F37B614AD8}" srcOrd="0" destOrd="0" presId="urn:microsoft.com/office/officeart/2005/8/layout/vList5"/>
    <dgm:cxn modelId="{CD9458C6-ECC1-4876-A365-1F5E25880DC1}" type="presParOf" srcId="{CFE91D9B-338B-4C7D-A2BE-72E373B8485A}" destId="{5BA7A629-4B2F-4E94-986F-5C03AD1DC75A}" srcOrd="1" destOrd="0" presId="urn:microsoft.com/office/officeart/2005/8/layout/vList5"/>
    <dgm:cxn modelId="{3E4D6CDE-6AA9-455E-816A-E3CF99500884}" type="presParOf" srcId="{6B475242-DE47-4085-BD53-6142EC1728A5}" destId="{0DEA4726-98C8-40B6-8F4E-E56128934062}" srcOrd="5" destOrd="0" presId="urn:microsoft.com/office/officeart/2005/8/layout/vList5"/>
    <dgm:cxn modelId="{119D3065-9A73-42E3-A6D3-638AA9BEB3F3}" type="presParOf" srcId="{6B475242-DE47-4085-BD53-6142EC1728A5}" destId="{C85B4E55-CFE4-44BE-B157-1E250FFF41FC}" srcOrd="6" destOrd="0" presId="urn:microsoft.com/office/officeart/2005/8/layout/vList5"/>
    <dgm:cxn modelId="{A1D09EA5-2147-4FE8-B214-5FD55FB8DAE3}" type="presParOf" srcId="{C85B4E55-CFE4-44BE-B157-1E250FFF41FC}" destId="{E34322B0-F42D-464E-9709-8B3A7317AF9A}" srcOrd="0" destOrd="0" presId="urn:microsoft.com/office/officeart/2005/8/layout/vList5"/>
    <dgm:cxn modelId="{2F4033D9-E4E1-4B54-AF89-59A503D431B8}" type="presParOf" srcId="{C85B4E55-CFE4-44BE-B157-1E250FFF41FC}" destId="{6AD93ADE-D546-4786-94A3-724C57FA37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57CD-AE0A-4A75-B8C0-8A4568AF8DBA}">
      <dsp:nvSpPr>
        <dsp:cNvPr id="0" name=""/>
        <dsp:cNvSpPr/>
      </dsp:nvSpPr>
      <dsp:spPr>
        <a:xfrm rot="5400000">
          <a:off x="4994977" y="-2749155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 Değerlendirmesi Ekibinin Kurulması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167968" y="107745"/>
        <a:ext cx="6236444" cy="552533"/>
      </dsp:txXfrm>
    </dsp:sp>
    <dsp:sp modelId="{108A26D0-7ACF-4CB9-87BD-48747EDF1C82}">
      <dsp:nvSpPr>
        <dsp:cNvPr id="0" name=""/>
        <dsp:cNvSpPr/>
      </dsp:nvSpPr>
      <dsp:spPr>
        <a:xfrm>
          <a:off x="138256" y="1314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1.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38677"/>
        <a:ext cx="1954985" cy="690668"/>
      </dsp:txXfrm>
    </dsp:sp>
    <dsp:sp modelId="{91A21114-6FFB-4913-988C-1B42A59151CD}">
      <dsp:nvSpPr>
        <dsp:cNvPr id="0" name=""/>
        <dsp:cNvSpPr/>
      </dsp:nvSpPr>
      <dsp:spPr>
        <a:xfrm rot="5400000">
          <a:off x="5041578" y="-1112497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 Değerlendirmesi Yapılacak Alan ve Faaliyetlerin Tanımlanması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214569" y="1744403"/>
        <a:ext cx="6236444" cy="552533"/>
      </dsp:txXfrm>
    </dsp:sp>
    <dsp:sp modelId="{7FC79839-773C-4A62-966C-5E6135FEC06E}">
      <dsp:nvSpPr>
        <dsp:cNvPr id="0" name=""/>
        <dsp:cNvSpPr/>
      </dsp:nvSpPr>
      <dsp:spPr>
        <a:xfrm>
          <a:off x="138256" y="804979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2.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842342"/>
        <a:ext cx="1954985" cy="690668"/>
      </dsp:txXfrm>
    </dsp:sp>
    <dsp:sp modelId="{458A4E73-2D27-44A4-AD96-6DAE2C9C70B8}">
      <dsp:nvSpPr>
        <dsp:cNvPr id="0" name=""/>
        <dsp:cNvSpPr/>
      </dsp:nvSpPr>
      <dsp:spPr>
        <a:xfrm rot="5400000">
          <a:off x="4970165" y="-326681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Alanlara Yönelik Risk Değerlendirme Planının Oluşturulması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143156" y="2530219"/>
        <a:ext cx="6236444" cy="552533"/>
      </dsp:txXfrm>
    </dsp:sp>
    <dsp:sp modelId="{0122D2F0-BF93-4DA4-B309-E96D1F3E9178}">
      <dsp:nvSpPr>
        <dsp:cNvPr id="0" name=""/>
        <dsp:cNvSpPr/>
      </dsp:nvSpPr>
      <dsp:spPr>
        <a:xfrm>
          <a:off x="138256" y="1608643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3.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1646006"/>
        <a:ext cx="1954985" cy="690668"/>
      </dsp:txXfrm>
    </dsp:sp>
    <dsp:sp modelId="{43211E35-7436-45FB-8B9E-841AF7A7E477}">
      <dsp:nvSpPr>
        <dsp:cNvPr id="0" name=""/>
        <dsp:cNvSpPr/>
      </dsp:nvSpPr>
      <dsp:spPr>
        <a:xfrm rot="5400000">
          <a:off x="5041578" y="-1898318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 Değerlendirme Ekiplerinin Eğitimi 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214569" y="958582"/>
        <a:ext cx="6236444" cy="552533"/>
      </dsp:txXfrm>
    </dsp:sp>
    <dsp:sp modelId="{6FF5B64D-AF06-4357-9343-6C7BA672E342}">
      <dsp:nvSpPr>
        <dsp:cNvPr id="0" name=""/>
        <dsp:cNvSpPr/>
      </dsp:nvSpPr>
      <dsp:spPr>
        <a:xfrm>
          <a:off x="138256" y="2412307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4.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2449670"/>
        <a:ext cx="1954985" cy="690668"/>
      </dsp:txXfrm>
    </dsp:sp>
    <dsp:sp modelId="{175CDA4D-718F-49B3-B43F-F56F2D7460AE}">
      <dsp:nvSpPr>
        <dsp:cNvPr id="0" name=""/>
        <dsp:cNvSpPr/>
      </dsp:nvSpPr>
      <dsp:spPr>
        <a:xfrm rot="5400000">
          <a:off x="4994977" y="465501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Alanlara Yönelik Risk Değerlendirme Ekiplerinin Ön Hazırlık Yapması ve Bilgi Toplama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167968" y="3322402"/>
        <a:ext cx="6236444" cy="552533"/>
      </dsp:txXfrm>
    </dsp:sp>
    <dsp:sp modelId="{EC00600B-D488-469C-89E0-5D9D0AA21FF1}">
      <dsp:nvSpPr>
        <dsp:cNvPr id="0" name=""/>
        <dsp:cNvSpPr/>
      </dsp:nvSpPr>
      <dsp:spPr>
        <a:xfrm>
          <a:off x="138256" y="3215972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5.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3253335"/>
        <a:ext cx="1954985" cy="690668"/>
      </dsp:txXfrm>
    </dsp:sp>
    <dsp:sp modelId="{681BF273-9EAD-447A-8271-A371D203AB6A}">
      <dsp:nvSpPr>
        <dsp:cNvPr id="0" name=""/>
        <dsp:cNvSpPr/>
      </dsp:nvSpPr>
      <dsp:spPr>
        <a:xfrm rot="5400000">
          <a:off x="4994977" y="1285655"/>
          <a:ext cx="612315" cy="6266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Tehlike ve Risklerinin Tanımlanması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2167968" y="4142556"/>
        <a:ext cx="6236444" cy="552533"/>
      </dsp:txXfrm>
    </dsp:sp>
    <dsp:sp modelId="{B0D8039E-EF9E-4AEE-A91E-516DE7C4DB2D}">
      <dsp:nvSpPr>
        <dsp:cNvPr id="0" name=""/>
        <dsp:cNvSpPr/>
      </dsp:nvSpPr>
      <dsp:spPr>
        <a:xfrm>
          <a:off x="138256" y="4019636"/>
          <a:ext cx="2029711" cy="765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6. ADIM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75619" y="4056999"/>
        <a:ext cx="1954985" cy="69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5AEBC-FFA3-43C6-94CE-E53A7D1CD776}">
      <dsp:nvSpPr>
        <dsp:cNvPr id="0" name=""/>
        <dsp:cNvSpPr/>
      </dsp:nvSpPr>
      <dsp:spPr>
        <a:xfrm rot="5400000">
          <a:off x="4594893" y="-2543527"/>
          <a:ext cx="841335" cy="6143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Risklerin Önem Derecelerinin Belirlenmesi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1944013" y="148424"/>
        <a:ext cx="6102026" cy="759193"/>
      </dsp:txXfrm>
    </dsp:sp>
    <dsp:sp modelId="{623CBF44-4B25-4B97-9B3B-9D590D42CA85}">
      <dsp:nvSpPr>
        <dsp:cNvPr id="0" name=""/>
        <dsp:cNvSpPr/>
      </dsp:nvSpPr>
      <dsp:spPr>
        <a:xfrm>
          <a:off x="66290" y="2186"/>
          <a:ext cx="1877721" cy="1051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7. ADIM :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17628" y="53524"/>
        <a:ext cx="1775045" cy="948993"/>
      </dsp:txXfrm>
    </dsp:sp>
    <dsp:sp modelId="{ED2D4F2A-DE61-40B0-B5A6-2B1720CC0FE4}">
      <dsp:nvSpPr>
        <dsp:cNvPr id="0" name=""/>
        <dsp:cNvSpPr/>
      </dsp:nvSpPr>
      <dsp:spPr>
        <a:xfrm rot="5400000">
          <a:off x="4594893" y="-1439275"/>
          <a:ext cx="841335" cy="6143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Riski ortadan kaldırmak ya da azaltmak için Kontrol Tedbirlerinin Planlanması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1944013" y="1252676"/>
        <a:ext cx="6102026" cy="759193"/>
      </dsp:txXfrm>
    </dsp:sp>
    <dsp:sp modelId="{4962F284-F2AE-4A0E-A890-3E10D5F1DD8D}">
      <dsp:nvSpPr>
        <dsp:cNvPr id="0" name=""/>
        <dsp:cNvSpPr/>
      </dsp:nvSpPr>
      <dsp:spPr>
        <a:xfrm>
          <a:off x="66290" y="1106439"/>
          <a:ext cx="1877721" cy="1051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8. ADIM :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17628" y="1157777"/>
        <a:ext cx="1775045" cy="948993"/>
      </dsp:txXfrm>
    </dsp:sp>
    <dsp:sp modelId="{5BA7A629-4B2F-4E94-986F-5C03AD1DC75A}">
      <dsp:nvSpPr>
        <dsp:cNvPr id="0" name=""/>
        <dsp:cNvSpPr/>
      </dsp:nvSpPr>
      <dsp:spPr>
        <a:xfrm rot="5400000">
          <a:off x="4594893" y="-335022"/>
          <a:ext cx="841335" cy="6143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Risk kontrol tedbirlerinin uygulanması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1944013" y="2356929"/>
        <a:ext cx="6102026" cy="759193"/>
      </dsp:txXfrm>
    </dsp:sp>
    <dsp:sp modelId="{3A97CD60-5E57-40DD-9EED-C5F37B614AD8}">
      <dsp:nvSpPr>
        <dsp:cNvPr id="0" name=""/>
        <dsp:cNvSpPr/>
      </dsp:nvSpPr>
      <dsp:spPr>
        <a:xfrm>
          <a:off x="66290" y="2210691"/>
          <a:ext cx="1877721" cy="1051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9. ADIM :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17628" y="2262029"/>
        <a:ext cx="1775045" cy="948993"/>
      </dsp:txXfrm>
    </dsp:sp>
    <dsp:sp modelId="{6AD93ADE-D546-4786-94A3-724C57FA37A0}">
      <dsp:nvSpPr>
        <dsp:cNvPr id="0" name=""/>
        <dsp:cNvSpPr/>
      </dsp:nvSpPr>
      <dsp:spPr>
        <a:xfrm rot="5400000">
          <a:off x="4594893" y="769230"/>
          <a:ext cx="841335" cy="61430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i="0" kern="1200" dirty="0" smtClean="0">
              <a:latin typeface="Calibri" pitchFamily="34" charset="0"/>
              <a:cs typeface="Calibri" pitchFamily="34" charset="0"/>
            </a:rPr>
            <a:t>Uygulamaların izlenmesi</a:t>
          </a:r>
          <a:endParaRPr lang="tr-TR" sz="2000" i="0" kern="1200" dirty="0">
            <a:latin typeface="Calibri" pitchFamily="34" charset="0"/>
            <a:cs typeface="Calibri" pitchFamily="34" charset="0"/>
          </a:endParaRPr>
        </a:p>
      </dsp:txBody>
      <dsp:txXfrm rot="-5400000">
        <a:off x="1944013" y="3461182"/>
        <a:ext cx="6102026" cy="759193"/>
      </dsp:txXfrm>
    </dsp:sp>
    <dsp:sp modelId="{E34322B0-F42D-464E-9709-8B3A7317AF9A}">
      <dsp:nvSpPr>
        <dsp:cNvPr id="0" name=""/>
        <dsp:cNvSpPr/>
      </dsp:nvSpPr>
      <dsp:spPr>
        <a:xfrm>
          <a:off x="66290" y="3314944"/>
          <a:ext cx="1877721" cy="1051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>
              <a:latin typeface="Calibri" pitchFamily="34" charset="0"/>
              <a:cs typeface="Calibri" pitchFamily="34" charset="0"/>
            </a:rPr>
            <a:t>10. ADIM :</a:t>
          </a:r>
          <a:endParaRPr lang="tr-TR" sz="2400" i="0" kern="1200" dirty="0">
            <a:latin typeface="Calibri" pitchFamily="34" charset="0"/>
            <a:cs typeface="Calibri" pitchFamily="34" charset="0"/>
          </a:endParaRPr>
        </a:p>
      </dsp:txBody>
      <dsp:txXfrm>
        <a:off x="117628" y="3366282"/>
        <a:ext cx="1775045" cy="94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DAD4-E829-4BC9-A506-EF382E17D305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863E-0DBC-4016-BC4F-AC685E6F7F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29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Yerleş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39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CE44D8-0096-44A6-B511-B4C5932B4E82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09C1D7-9C7B-4850-8FC6-DC3BA9835F9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OKUL%20KONTROL%20L&#304;STES&#304;%20A4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ebbis.meb.gov.t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25439" cy="19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5085184"/>
            <a:ext cx="80219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OKULLARDA RİSK DEĞERLENDİRMESİ </a:t>
            </a:r>
            <a:endParaRPr lang="tr-T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2852936"/>
            <a:ext cx="816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TURHAL İLÇE MİLLİ EĞİTİM MÜDÜRLÜĞÜ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915816" y="188640"/>
            <a:ext cx="33970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RİSK SKORU NEDİR?</a:t>
            </a:r>
            <a:endParaRPr lang="tr-TR" sz="2800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79438"/>
              </p:ext>
            </p:extLst>
          </p:nvPr>
        </p:nvGraphicFramePr>
        <p:xfrm>
          <a:off x="494720" y="2089656"/>
          <a:ext cx="8234124" cy="263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062"/>
                <a:gridCol w="4117062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RİSK SKORU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RİSK DURUMU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1-6</a:t>
                      </a:r>
                      <a:endParaRPr lang="tr-T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KABUL EDİLEBİLİR RİSK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8-12</a:t>
                      </a:r>
                      <a:endParaRPr lang="tr-T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DİKKATE DEĞER RİSK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15-25</a:t>
                      </a:r>
                      <a:endParaRPr lang="tr-T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ACİL ÖNLEM ALINMASI GEREKEN RİSK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690680"/>
              </p:ext>
            </p:extLst>
          </p:nvPr>
        </p:nvGraphicFramePr>
        <p:xfrm>
          <a:off x="285720" y="1785926"/>
          <a:ext cx="857256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3"/>
          <p:cNvSpPr txBox="1">
            <a:spLocks/>
          </p:cNvSpPr>
          <p:nvPr/>
        </p:nvSpPr>
        <p:spPr>
          <a:xfrm>
            <a:off x="611560" y="692696"/>
            <a:ext cx="803007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tr-TR" sz="4000" b="1" dirty="0" smtClean="0">
              <a:solidFill>
                <a:schemeClr val="bg1"/>
              </a:solidFill>
              <a:latin typeface="+mj-lt"/>
              <a:ea typeface="Times New Roman"/>
              <a:cs typeface="+mj-cs"/>
            </a:endParaRPr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714348" y="428604"/>
            <a:ext cx="757242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Risk Değerlendirme Adımları</a:t>
            </a:r>
            <a:endParaRPr lang="tr-T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7279" y="0"/>
            <a:ext cx="9126721" cy="1003677"/>
            <a:chOff x="17279" y="0"/>
            <a:chExt cx="9126721" cy="1003677"/>
          </a:xfrm>
        </p:grpSpPr>
        <p:pic>
          <p:nvPicPr>
            <p:cNvPr id="9" name="Picture 2" descr="C:\Users\Admin\Desktop\meb 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9" y="58343"/>
              <a:ext cx="954882" cy="94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Admin\Desktop\csgb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690" y="0"/>
              <a:ext cx="830310" cy="83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İçerik Yer Tutucusu"/>
          <p:cNvGraphicFramePr>
            <a:graphicFrameLocks noGrp="1"/>
          </p:cNvGraphicFramePr>
          <p:nvPr>
            <p:ph sz="quarter" idx="13"/>
          </p:nvPr>
        </p:nvGraphicFramePr>
        <p:xfrm>
          <a:off x="609600" y="1803400"/>
          <a:ext cx="8153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3"/>
          <p:cNvSpPr txBox="1">
            <a:spLocks/>
          </p:cNvSpPr>
          <p:nvPr/>
        </p:nvSpPr>
        <p:spPr>
          <a:xfrm>
            <a:off x="714348" y="428604"/>
            <a:ext cx="757242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Risk Değerlendirme Adımları</a:t>
            </a:r>
            <a:endParaRPr lang="tr-T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7279" y="0"/>
            <a:ext cx="9126721" cy="1003677"/>
            <a:chOff x="17279" y="0"/>
            <a:chExt cx="9126721" cy="1003677"/>
          </a:xfrm>
        </p:grpSpPr>
        <p:pic>
          <p:nvPicPr>
            <p:cNvPr id="7" name="Picture 2" descr="C:\Users\Admin\Desktop\meb 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9" y="58343"/>
              <a:ext cx="954882" cy="94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dmin\Desktop\csgb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690" y="0"/>
              <a:ext cx="830310" cy="83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4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hlinkClick r:id="rId4" action="ppaction://hlinkfile"/>
          </p:cNvPr>
          <p:cNvSpPr txBox="1"/>
          <p:nvPr/>
        </p:nvSpPr>
        <p:spPr>
          <a:xfrm>
            <a:off x="2195736" y="2977788"/>
            <a:ext cx="452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KONTROL LİSTELERİ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4687028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ecretodeexito.com/wp-content/uploads/2013/11/La-autodisciplina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6" y="10036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7279" y="0"/>
            <a:ext cx="9126721" cy="1003677"/>
            <a:chOff x="17279" y="0"/>
            <a:chExt cx="9126721" cy="1003677"/>
          </a:xfrm>
        </p:grpSpPr>
        <p:pic>
          <p:nvPicPr>
            <p:cNvPr id="5" name="Picture 2" descr="C:\Users\Admin\Desktop\meb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9" y="58343"/>
              <a:ext cx="954882" cy="94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\Desktop\csgb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690" y="0"/>
              <a:ext cx="830310" cy="83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1" y="908720"/>
            <a:ext cx="7341529" cy="41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>
            <a:hlinkClick r:id="rId4"/>
          </p:cNvPr>
          <p:cNvSpPr txBox="1"/>
          <p:nvPr/>
        </p:nvSpPr>
        <p:spPr>
          <a:xfrm>
            <a:off x="2245475" y="5301208"/>
            <a:ext cx="4794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</a:t>
            </a:r>
          </a:p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İşyeri Sağlık ve Güvenlik Modülü</a:t>
            </a:r>
          </a:p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Değerlendirme Ekranı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59632" y="1772816"/>
            <a:ext cx="6393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 smtClean="0">
                <a:solidFill>
                  <a:prstClr val="black"/>
                </a:solidFill>
              </a:rPr>
              <a:t>TEŞEKKÜR EDERİM</a:t>
            </a:r>
            <a:endParaRPr lang="tr-TR" sz="6000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19672" y="386104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</a:rPr>
              <a:t>ALİ RIZA GÜNER</a:t>
            </a:r>
          </a:p>
          <a:p>
            <a:pPr algn="ctr"/>
            <a:r>
              <a:rPr lang="tr-TR" sz="2400" b="1" dirty="0" smtClean="0">
                <a:solidFill>
                  <a:prstClr val="black"/>
                </a:solidFill>
              </a:rPr>
              <a:t>İŞ SAĞLIĞI VE GÜVENLİĞİ UZMANI</a:t>
            </a:r>
          </a:p>
          <a:p>
            <a:pPr algn="ctr"/>
            <a:endParaRPr lang="tr-TR" sz="2400" b="1" dirty="0">
              <a:solidFill>
                <a:prstClr val="black"/>
              </a:solidFill>
            </a:endParaRPr>
          </a:p>
          <a:p>
            <a:pPr algn="ctr"/>
            <a:r>
              <a:rPr lang="tr-TR" sz="2400" b="1" dirty="0" smtClean="0">
                <a:solidFill>
                  <a:prstClr val="black"/>
                </a:solidFill>
              </a:rPr>
              <a:t>0506 581 75 32</a:t>
            </a:r>
          </a:p>
        </p:txBody>
      </p:sp>
    </p:spTree>
    <p:extLst>
      <p:ext uri="{BB962C8B-B14F-4D97-AF65-F5344CB8AC3E}">
        <p14:creationId xmlns:p14="http://schemas.microsoft.com/office/powerpoint/2010/main" val="8108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27584" y="1052736"/>
            <a:ext cx="741682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 BAŞLIKLARI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87624" y="2204864"/>
            <a:ext cx="60680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/>
              <a:t> MEVZUAT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/>
              <a:t> TEHLİKE NEDİR?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/>
              <a:t> RİSK NEDİR?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/>
              <a:t> RİSK DEĞERLENDİRMESİ NASIL YAPILIR?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/>
              <a:t>MEBBİS RİSK DEĞERLENDİRME EKRANI</a:t>
            </a:r>
            <a:endParaRPr lang="tr-T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/>
          <a:stretch/>
        </p:blipFill>
        <p:spPr bwMode="auto">
          <a:xfrm>
            <a:off x="7079673" y="4542210"/>
            <a:ext cx="2084962" cy="22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23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854" y="6488668"/>
            <a:ext cx="813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Resmi Gazete Tarihi: 29.12.2012 </a:t>
            </a:r>
            <a:r>
              <a:rPr lang="tr-TR" dirty="0" smtClean="0"/>
              <a:t>Sayısı</a:t>
            </a:r>
            <a:r>
              <a:rPr lang="tr-TR" dirty="0"/>
              <a:t>: </a:t>
            </a:r>
            <a:r>
              <a:rPr lang="tr-TR" dirty="0" smtClean="0"/>
              <a:t>28512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570302" y="818708"/>
            <a:ext cx="592194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İŞ SAĞLIĞI VE GÜVENLİĞİ 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RİSK DEĞERLENDİRMESİ YÖNETMELİĞİ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4" y="2780928"/>
            <a:ext cx="88807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</a:rPr>
              <a:t>MADDE 5 –</a:t>
            </a:r>
            <a:r>
              <a:rPr lang="tr-TR" sz="2800" dirty="0">
                <a:latin typeface="Calibri" panose="020F0502020204030204" pitchFamily="34" charset="0"/>
              </a:rPr>
              <a:t> </a:t>
            </a:r>
            <a:r>
              <a:rPr lang="tr-TR" sz="2800" dirty="0" smtClean="0">
                <a:latin typeface="Calibri" panose="020F0502020204030204" pitchFamily="34" charset="0"/>
              </a:rPr>
              <a:t>İşveren</a:t>
            </a:r>
            <a:r>
              <a:rPr lang="tr-TR" sz="2800" dirty="0">
                <a:latin typeface="Calibri" panose="020F0502020204030204" pitchFamily="34" charset="0"/>
              </a:rPr>
              <a:t>; </a:t>
            </a:r>
            <a:r>
              <a:rPr lang="tr-TR" sz="2800" u="sng" dirty="0">
                <a:latin typeface="Calibri" panose="020F0502020204030204" pitchFamily="34" charset="0"/>
              </a:rPr>
              <a:t>çalışma ortamının ve çalışanların sağlık </a:t>
            </a:r>
            <a:endParaRPr lang="tr-TR" sz="2800" u="sng" dirty="0" smtClean="0">
              <a:latin typeface="Calibri" panose="020F0502020204030204" pitchFamily="34" charset="0"/>
            </a:endParaRPr>
          </a:p>
          <a:p>
            <a:r>
              <a:rPr lang="tr-TR" sz="2800" u="sng" dirty="0" smtClean="0">
                <a:latin typeface="Calibri" panose="020F0502020204030204" pitchFamily="34" charset="0"/>
              </a:rPr>
              <a:t>ve güvenliğini sağlama</a:t>
            </a:r>
            <a:r>
              <a:rPr lang="tr-TR" sz="2800" u="sng" dirty="0">
                <a:latin typeface="Calibri" panose="020F0502020204030204" pitchFamily="34" charset="0"/>
              </a:rPr>
              <a:t>, sürdürme ve geliştirme </a:t>
            </a:r>
            <a:r>
              <a:rPr lang="tr-TR" sz="2800" dirty="0">
                <a:latin typeface="Calibri" panose="020F0502020204030204" pitchFamily="34" charset="0"/>
              </a:rPr>
              <a:t>amacı ile </a:t>
            </a:r>
            <a:endParaRPr lang="tr-TR" sz="2800" dirty="0" smtClean="0">
              <a:latin typeface="Calibri" panose="020F0502020204030204" pitchFamily="34" charset="0"/>
            </a:endParaRPr>
          </a:p>
          <a:p>
            <a:r>
              <a:rPr lang="tr-TR" sz="2800" dirty="0" smtClean="0">
                <a:latin typeface="Calibri" panose="020F0502020204030204" pitchFamily="34" charset="0"/>
              </a:rPr>
              <a:t>iş </a:t>
            </a:r>
            <a:r>
              <a:rPr lang="tr-TR" sz="2800" dirty="0">
                <a:latin typeface="Calibri" panose="020F0502020204030204" pitchFamily="34" charset="0"/>
              </a:rPr>
              <a:t>sağlığı </a:t>
            </a:r>
            <a:r>
              <a:rPr lang="tr-TR" sz="2800" dirty="0" smtClean="0">
                <a:latin typeface="Calibri" panose="020F0502020204030204" pitchFamily="34" charset="0"/>
              </a:rPr>
              <a:t>ve </a:t>
            </a:r>
            <a:r>
              <a:rPr lang="tr-TR" sz="2800" dirty="0">
                <a:latin typeface="Calibri" panose="020F0502020204030204" pitchFamily="34" charset="0"/>
              </a:rPr>
              <a:t>güvenliği yönünden </a:t>
            </a:r>
            <a:r>
              <a:rPr lang="tr-TR" sz="2800" dirty="0" smtClean="0">
                <a:latin typeface="Calibri" panose="020F0502020204030204" pitchFamily="34" charset="0"/>
              </a:rPr>
              <a:t>risk </a:t>
            </a:r>
            <a:r>
              <a:rPr lang="tr-TR" sz="2800" dirty="0">
                <a:latin typeface="Calibri" panose="020F0502020204030204" pitchFamily="34" charset="0"/>
              </a:rPr>
              <a:t>değerlendirmesi yapar </a:t>
            </a:r>
            <a:endParaRPr lang="tr-TR" sz="2800" dirty="0" smtClean="0">
              <a:latin typeface="Calibri" panose="020F0502020204030204" pitchFamily="34" charset="0"/>
            </a:endParaRPr>
          </a:p>
          <a:p>
            <a:r>
              <a:rPr lang="tr-TR" sz="2800" dirty="0" smtClean="0">
                <a:latin typeface="Calibri" panose="020F0502020204030204" pitchFamily="34" charset="0"/>
              </a:rPr>
              <a:t>veya </a:t>
            </a:r>
            <a:r>
              <a:rPr lang="tr-TR" sz="2800" dirty="0">
                <a:latin typeface="Calibri" panose="020F0502020204030204" pitchFamily="34" charset="0"/>
              </a:rPr>
              <a:t>yaptırır.</a:t>
            </a:r>
          </a:p>
        </p:txBody>
      </p:sp>
    </p:spTree>
    <p:extLst>
      <p:ext uri="{BB962C8B-B14F-4D97-AF65-F5344CB8AC3E}">
        <p14:creationId xmlns:p14="http://schemas.microsoft.com/office/powerpoint/2010/main" val="120824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195736" y="830310"/>
            <a:ext cx="462100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RİSK DEĞERLENDİRMESİ EKİBİ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130534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</a:rPr>
              <a:t>MADDE 6 –</a:t>
            </a:r>
            <a:r>
              <a:rPr lang="tr-TR" sz="2400" dirty="0">
                <a:latin typeface="Calibri" panose="020F0502020204030204" pitchFamily="34" charset="0"/>
              </a:rPr>
              <a:t> </a:t>
            </a:r>
            <a:r>
              <a:rPr lang="tr-TR" sz="2400" dirty="0" smtClean="0">
                <a:latin typeface="Calibri" panose="020F0502020204030204" pitchFamily="34" charset="0"/>
              </a:rPr>
              <a:t>Risk </a:t>
            </a:r>
            <a:r>
              <a:rPr lang="tr-TR" sz="2400" dirty="0">
                <a:latin typeface="Calibri" panose="020F0502020204030204" pitchFamily="34" charset="0"/>
              </a:rPr>
              <a:t>değerlendirmesi, işverenin oluşturduğu bir ekip tarafından gerçekleştirilir. Risk değerlendirmesi ekibi aşağıdakilerden oluşur</a:t>
            </a:r>
            <a:r>
              <a:rPr lang="tr-TR" sz="2400" dirty="0" smtClean="0">
                <a:latin typeface="Calibri" panose="020F0502020204030204" pitchFamily="34" charset="0"/>
              </a:rPr>
              <a:t>.</a:t>
            </a:r>
          </a:p>
          <a:p>
            <a:endParaRPr lang="tr-TR" sz="2400" dirty="0">
              <a:latin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</a:rPr>
              <a:t>a) İşveren veya işveren vekili.</a:t>
            </a:r>
          </a:p>
          <a:p>
            <a:r>
              <a:rPr lang="tr-TR" sz="2400" dirty="0">
                <a:latin typeface="Calibri" panose="020F0502020204030204" pitchFamily="34" charset="0"/>
              </a:rPr>
              <a:t>b) İşyerinde sağlık ve güvenlik hizmetini yürüten iş güvenliği uzmanları ile işyeri hekimleri.</a:t>
            </a:r>
          </a:p>
          <a:p>
            <a:r>
              <a:rPr lang="tr-TR" sz="2400" dirty="0">
                <a:latin typeface="Calibri" panose="020F0502020204030204" pitchFamily="34" charset="0"/>
              </a:rPr>
              <a:t>c) İşyerindeki çalışan temsilcileri.</a:t>
            </a:r>
          </a:p>
          <a:p>
            <a:r>
              <a:rPr lang="tr-TR" sz="2400" dirty="0">
                <a:latin typeface="Calibri" panose="020F0502020204030204" pitchFamily="34" charset="0"/>
              </a:rPr>
              <a:t>ç) İşyerindeki destek elemanları.</a:t>
            </a:r>
          </a:p>
          <a:p>
            <a:r>
              <a:rPr lang="tr-TR" sz="2400" dirty="0">
                <a:latin typeface="Calibri" panose="020F0502020204030204" pitchFamily="34" charset="0"/>
              </a:rPr>
              <a:t>d) İşyerindeki bütün birimleri temsil edecek şekilde belirlenen ve işyerinde yürütülen çalışmalar, mevcut veya muhtemel tehlike kaynakları ile riskler konusunda bilgi sahibi çalışanlar.</a:t>
            </a:r>
          </a:p>
        </p:txBody>
      </p:sp>
    </p:spTree>
    <p:extLst>
      <p:ext uri="{BB962C8B-B14F-4D97-AF65-F5344CB8AC3E}">
        <p14:creationId xmlns:p14="http://schemas.microsoft.com/office/powerpoint/2010/main" val="1228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1484784"/>
            <a:ext cx="321915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TEHLİKE NEDİR?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580112" y="2887913"/>
            <a:ext cx="245131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NEDİR?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inanisg.com.tr/myimages/qweqwr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2158"/>
            <a:ext cx="8424935" cy="31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27584" y="1658725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latin typeface="Calibri" panose="020F0502020204030204" pitchFamily="34" charset="0"/>
              </a:rPr>
              <a:t>TEHLİKE</a:t>
            </a:r>
            <a:endParaRPr lang="tr-TR" sz="3600" b="1" dirty="0" smtClean="0">
              <a:latin typeface="Calibri" panose="020F0502020204030204" pitchFamily="34" charset="0"/>
            </a:endParaRPr>
          </a:p>
          <a:p>
            <a:r>
              <a:rPr lang="tr-TR" sz="3600" dirty="0" smtClean="0">
                <a:latin typeface="Calibri" panose="020F0502020204030204" pitchFamily="34" charset="0"/>
              </a:rPr>
              <a:t>Çalışana, </a:t>
            </a:r>
            <a:r>
              <a:rPr lang="tr-TR" sz="3600" dirty="0" smtClean="0">
                <a:latin typeface="Calibri" panose="020F0502020204030204" pitchFamily="34" charset="0"/>
              </a:rPr>
              <a:t>işyerine zarar verme veya hasar verme potansiyeli olan her şey.</a:t>
            </a:r>
            <a:endParaRPr lang="tr-TR" sz="3600" dirty="0">
              <a:latin typeface="Calibri" panose="020F0502020204030204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9338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atin typeface="Calibri" panose="020F0502020204030204" pitchFamily="34" charset="0"/>
              </a:rPr>
              <a:t>RİSK</a:t>
            </a:r>
          </a:p>
          <a:p>
            <a:r>
              <a:rPr lang="tr-TR" sz="3600" dirty="0" smtClean="0">
                <a:latin typeface="Calibri" panose="020F0502020204030204" pitchFamily="34" charset="0"/>
              </a:rPr>
              <a:t>Tehlikeden kaynaklanacak kayıp, yaralanma ya da başka zararlı sonuç meydana gelme ihtimalidir.</a:t>
            </a:r>
            <a:endParaRPr lang="tr-TR" sz="3600" dirty="0">
              <a:latin typeface="Calibri" panose="020F0502020204030204" pitchFamily="34" charset="0"/>
            </a:endParaRPr>
          </a:p>
        </p:txBody>
      </p:sp>
      <p:pic>
        <p:nvPicPr>
          <p:cNvPr id="27651" name="Picture 3" descr="http://cdn2.hubspot.net/hub/118735/file-16582552-png/images/risk_measurement_400_clr_5483.png?t=14398437587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44" y="3501008"/>
            <a:ext cx="3380946" cy="33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b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58343"/>
            <a:ext cx="954882" cy="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sg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90" y="0"/>
            <a:ext cx="830310" cy="8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55200"/>
              </p:ext>
            </p:extLst>
          </p:nvPr>
        </p:nvGraphicFramePr>
        <p:xfrm>
          <a:off x="611560" y="1147696"/>
          <a:ext cx="8037720" cy="5305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18860"/>
                <a:gridCol w="4018860"/>
              </a:tblGrid>
              <a:tr h="61362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TEHLİKE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RİSK</a:t>
                      </a:r>
                      <a:endParaRPr lang="tr-TR" dirty="0"/>
                    </a:p>
                  </a:txBody>
                  <a:tcPr anchor="ctr"/>
                </a:tc>
              </a:tr>
              <a:tr h="712786">
                <a:tc>
                  <a:txBody>
                    <a:bodyPr/>
                    <a:lstStyle/>
                    <a:p>
                      <a:r>
                        <a:rPr lang="tr-TR" dirty="0" smtClean="0"/>
                        <a:t>Tavanda asılı duran Projeksiyon Cihazı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Düşmesi sonucu yaralanma veya ölüm</a:t>
                      </a:r>
                      <a:endParaRPr lang="tr-TR" dirty="0"/>
                    </a:p>
                  </a:txBody>
                  <a:tcPr anchor="ctr"/>
                </a:tc>
              </a:tr>
              <a:tr h="613624">
                <a:tc>
                  <a:txBody>
                    <a:bodyPr/>
                    <a:lstStyle/>
                    <a:p>
                      <a:r>
                        <a:rPr lang="tr-TR" dirty="0" smtClean="0"/>
                        <a:t>Kırılmış</a:t>
                      </a:r>
                      <a:r>
                        <a:rPr lang="tr-TR" baseline="0" dirty="0" smtClean="0"/>
                        <a:t> elektrik prizleri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Elektrik çarpması sonucu ölüm</a:t>
                      </a:r>
                      <a:endParaRPr lang="tr-TR" dirty="0"/>
                    </a:p>
                  </a:txBody>
                  <a:tcPr anchor="ctr"/>
                </a:tc>
              </a:tr>
              <a:tr h="712786">
                <a:tc>
                  <a:txBody>
                    <a:bodyPr/>
                    <a:lstStyle/>
                    <a:p>
                      <a:r>
                        <a:rPr lang="tr-TR" dirty="0" smtClean="0"/>
                        <a:t>Merdiven korkuluklarının bulunmaması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Düşme sonucu yaralanma veya ölüm</a:t>
                      </a:r>
                      <a:endParaRPr lang="tr-TR" dirty="0"/>
                    </a:p>
                  </a:txBody>
                  <a:tcPr anchor="ctr"/>
                </a:tc>
              </a:tr>
              <a:tr h="712786">
                <a:tc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bahçesindeki sabitlenmemiş basketbol potası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İnsanların üzerine düşmesi sonucu yaralanma veya ölüm</a:t>
                      </a:r>
                    </a:p>
                  </a:txBody>
                  <a:tcPr anchor="ctr"/>
                </a:tc>
              </a:tr>
              <a:tr h="712786">
                <a:tc>
                  <a:txBody>
                    <a:bodyPr/>
                    <a:lstStyle/>
                    <a:p>
                      <a:r>
                        <a:rPr lang="tr-TR" dirty="0" smtClean="0"/>
                        <a:t>Yangın Söndürücülerin boş olması veya hiç olmaması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Yangın sonucu yaralanma veya ölüm</a:t>
                      </a:r>
                    </a:p>
                  </a:txBody>
                  <a:tcPr anchor="ctr"/>
                </a:tc>
              </a:tr>
              <a:tr h="61362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WC’leri</a:t>
                      </a:r>
                      <a:r>
                        <a:rPr lang="tr-TR" dirty="0" smtClean="0"/>
                        <a:t> kirli ve bakımsız olması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Salgın hastalık veya enfeksiyon</a:t>
                      </a:r>
                      <a:endParaRPr lang="tr-TR" dirty="0"/>
                    </a:p>
                  </a:txBody>
                  <a:tcPr anchor="ctr"/>
                </a:tc>
              </a:tr>
              <a:tr h="613624">
                <a:tc>
                  <a:txBody>
                    <a:bodyPr/>
                    <a:lstStyle/>
                    <a:p>
                      <a:r>
                        <a:rPr lang="tr-TR" dirty="0" smtClean="0"/>
                        <a:t>Koridor ve sınıflarda</a:t>
                      </a:r>
                      <a:r>
                        <a:rPr lang="tr-TR" baseline="0" dirty="0" smtClean="0"/>
                        <a:t> bulunan toz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Solunum yolu hastalıkları, alerji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7279" y="0"/>
            <a:ext cx="9126721" cy="1003677"/>
            <a:chOff x="17279" y="0"/>
            <a:chExt cx="9126721" cy="1003677"/>
          </a:xfrm>
        </p:grpSpPr>
        <p:pic>
          <p:nvPicPr>
            <p:cNvPr id="1026" name="Picture 2" descr="C:\Users\Admin\Desktop\meb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9" y="58343"/>
              <a:ext cx="954882" cy="94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esktop\csgb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690" y="0"/>
              <a:ext cx="830310" cy="83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ikdörtgen 1"/>
          <p:cNvSpPr/>
          <p:nvPr/>
        </p:nvSpPr>
        <p:spPr>
          <a:xfrm>
            <a:off x="2915816" y="188640"/>
            <a:ext cx="33970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RİSK SKORU NEDİR?</a:t>
            </a:r>
            <a:endParaRPr lang="tr-TR" sz="28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10652"/>
              </p:ext>
            </p:extLst>
          </p:nvPr>
        </p:nvGraphicFramePr>
        <p:xfrm>
          <a:off x="827582" y="2094696"/>
          <a:ext cx="7272811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4"/>
                <a:gridCol w="1429872"/>
                <a:gridCol w="1038973"/>
                <a:gridCol w="1038973"/>
                <a:gridCol w="1038973"/>
                <a:gridCol w="1038973"/>
                <a:gridCol w="1038973"/>
              </a:tblGrid>
              <a:tr h="39762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ŞİDDET</a:t>
                      </a:r>
                      <a:endParaRPr lang="tr-TR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02008">
                <a:tc rowSpan="6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OLASILIK</a:t>
                      </a:r>
                      <a:endParaRPr lang="tr-TR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RİSK SKORU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</a:p>
                    <a:p>
                      <a:pPr algn="ctr"/>
                      <a:r>
                        <a:rPr lang="tr-TR" sz="1200" dirty="0" smtClean="0"/>
                        <a:t>Çok Hafif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Hafif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</a:p>
                    <a:p>
                      <a:pPr algn="ctr"/>
                      <a:r>
                        <a:rPr lang="tr-TR" sz="1200" dirty="0" smtClean="0"/>
                        <a:t>Orta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</a:p>
                    <a:p>
                      <a:pPr algn="ctr"/>
                      <a:r>
                        <a:rPr lang="tr-TR" sz="1200" dirty="0" smtClean="0"/>
                        <a:t>Ciddi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</a:p>
                    <a:p>
                      <a:pPr algn="ctr"/>
                      <a:r>
                        <a:rPr lang="tr-TR" sz="1200" dirty="0" smtClean="0"/>
                        <a:t>Çok Ciddi</a:t>
                      </a:r>
                      <a:endParaRPr lang="tr-TR" sz="1200" dirty="0"/>
                    </a:p>
                  </a:txBody>
                  <a:tcPr anchor="ctr"/>
                </a:tc>
              </a:tr>
              <a:tr h="6020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</a:t>
                      </a:r>
                      <a:r>
                        <a:rPr lang="tr-TR" sz="1600" dirty="0" smtClean="0"/>
                        <a:t> </a:t>
                      </a:r>
                    </a:p>
                    <a:p>
                      <a:pPr algn="ctr"/>
                      <a:r>
                        <a:rPr lang="tr-TR" sz="1200" dirty="0" smtClean="0"/>
                        <a:t>Yılda 1 kez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020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Ayda 1 kez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8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020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Haftada 1 kez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9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12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15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20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Günde 1 kez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8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12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16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0200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 An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  <a:endParaRPr lang="tr-TR" sz="24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15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25</a:t>
                      </a:r>
                      <a:endParaRPr lang="tr-T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941190" y="1397787"/>
            <a:ext cx="534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RİSK SKORU = </a:t>
            </a: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</a:rPr>
              <a:t>OLASILIK</a:t>
            </a:r>
            <a:r>
              <a:rPr lang="tr-TR" sz="2800" dirty="0" smtClean="0"/>
              <a:t> x </a:t>
            </a:r>
            <a:r>
              <a:rPr lang="tr-TR" sz="2800" dirty="0" smtClean="0">
                <a:solidFill>
                  <a:schemeClr val="accent5">
                    <a:lumMod val="75000"/>
                  </a:schemeClr>
                </a:solidFill>
              </a:rPr>
              <a:t>ŞİDDET</a:t>
            </a:r>
            <a:endParaRPr lang="tr-T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373</Words>
  <Application>Microsoft Office PowerPoint</Application>
  <PresentationFormat>Ekran Gösterisi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Calibri</vt:lpstr>
      <vt:lpstr>Georgia</vt:lpstr>
      <vt:lpstr>Times New Roman</vt:lpstr>
      <vt:lpstr>Trebuchet MS</vt:lpstr>
      <vt:lpstr>Wingdings</vt:lpstr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</dc:creator>
  <cp:lastModifiedBy>Ali Rıza GÜNER</cp:lastModifiedBy>
  <cp:revision>36</cp:revision>
  <dcterms:created xsi:type="dcterms:W3CDTF">2016-02-08T08:35:20Z</dcterms:created>
  <dcterms:modified xsi:type="dcterms:W3CDTF">2016-11-16T07:35:38Z</dcterms:modified>
</cp:coreProperties>
</file>